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715000" type="screen16x1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375" autoAdjust="0"/>
  </p:normalViewPr>
  <p:slideViewPr>
    <p:cSldViewPr snapToGrid="0" snapToObjects="1">
      <p:cViewPr varScale="1">
        <p:scale>
          <a:sx n="91" d="100"/>
          <a:sy n="91" d="100"/>
        </p:scale>
        <p:origin x="832" y="1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494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975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8"/>
            <a:ext cx="2057400" cy="4876271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8"/>
            <a:ext cx="6019800" cy="4876271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978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510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5084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933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31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31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6633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42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388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6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5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6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249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4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603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034CF-2BA0-B441-944F-A698C8910050}" type="datetimeFigureOut">
              <a:rPr lang="es-ES" smtClean="0"/>
              <a:t>18/12/18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29137-2A6A-5842-9258-09E9894519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97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os almacenados 5"/>
          <p:cNvSpPr/>
          <p:nvPr/>
        </p:nvSpPr>
        <p:spPr>
          <a:xfrm>
            <a:off x="472300" y="808185"/>
            <a:ext cx="1731719" cy="1007604"/>
          </a:xfrm>
          <a:prstGeom prst="flowChartOnlineStorag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Médico Generales</a:t>
            </a:r>
          </a:p>
        </p:txBody>
      </p:sp>
      <p:sp>
        <p:nvSpPr>
          <p:cNvPr id="7" name="Datos almacenados 6"/>
          <p:cNvSpPr/>
          <p:nvPr/>
        </p:nvSpPr>
        <p:spPr>
          <a:xfrm>
            <a:off x="2073048" y="808185"/>
            <a:ext cx="1731719" cy="1007604"/>
          </a:xfrm>
          <a:prstGeom prst="flowChartOnlineStorag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Medicina</a:t>
            </a:r>
          </a:p>
          <a:p>
            <a:pPr algn="ctr"/>
            <a:r>
              <a:rPr lang="es-CO" dirty="0"/>
              <a:t>Familiar</a:t>
            </a:r>
          </a:p>
        </p:txBody>
      </p:sp>
      <p:sp>
        <p:nvSpPr>
          <p:cNvPr id="8" name="Datos almacenados 7"/>
          <p:cNvSpPr/>
          <p:nvPr/>
        </p:nvSpPr>
        <p:spPr>
          <a:xfrm>
            <a:off x="3678825" y="808185"/>
            <a:ext cx="1731719" cy="1007604"/>
          </a:xfrm>
          <a:prstGeom prst="flowChartOnlineStorag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SSO</a:t>
            </a:r>
          </a:p>
        </p:txBody>
      </p:sp>
      <p:sp>
        <p:nvSpPr>
          <p:cNvPr id="9" name="Datos almacenados 8"/>
          <p:cNvSpPr/>
          <p:nvPr/>
        </p:nvSpPr>
        <p:spPr>
          <a:xfrm>
            <a:off x="5268632" y="808185"/>
            <a:ext cx="1731719" cy="1007604"/>
          </a:xfrm>
          <a:prstGeom prst="flowChartOnlineStorag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Internado</a:t>
            </a:r>
          </a:p>
        </p:txBody>
      </p:sp>
      <p:sp>
        <p:nvSpPr>
          <p:cNvPr id="10" name="Datos almacenados 9"/>
          <p:cNvSpPr/>
          <p:nvPr/>
        </p:nvSpPr>
        <p:spPr>
          <a:xfrm>
            <a:off x="6863912" y="808185"/>
            <a:ext cx="1731719" cy="1007604"/>
          </a:xfrm>
          <a:prstGeom prst="flowChartOnlineStorag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Currículo</a:t>
            </a:r>
          </a:p>
          <a:p>
            <a:pPr algn="ctr"/>
            <a:r>
              <a:rPr lang="es-CO" dirty="0"/>
              <a:t>Medicina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089459" y="199421"/>
            <a:ext cx="6989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b="1" dirty="0"/>
              <a:t>CAMBIOS PARA UN PAIS QUE TIENE UN NUEVO MIAS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815" y="2109670"/>
            <a:ext cx="1469329" cy="114506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009" y="2109670"/>
            <a:ext cx="1453368" cy="1145067"/>
          </a:xfrm>
          <a:prstGeom prst="rect">
            <a:avLst/>
          </a:prstGeom>
          <a:ln>
            <a:solidFill>
              <a:srgbClr val="BFBFBF"/>
            </a:solidFill>
          </a:ln>
        </p:spPr>
      </p:pic>
      <p:sp>
        <p:nvSpPr>
          <p:cNvPr id="14" name="CuadroTexto 13"/>
          <p:cNvSpPr txBox="1"/>
          <p:nvPr/>
        </p:nvSpPr>
        <p:spPr>
          <a:xfrm>
            <a:off x="2662645" y="2456031"/>
            <a:ext cx="2426941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dirty="0"/>
              <a:t>Proyecto de Ley Senado</a:t>
            </a:r>
          </a:p>
        </p:txBody>
      </p:sp>
      <p:sp>
        <p:nvSpPr>
          <p:cNvPr id="15" name="Flecha derecha 14"/>
          <p:cNvSpPr/>
          <p:nvPr/>
        </p:nvSpPr>
        <p:spPr>
          <a:xfrm>
            <a:off x="5132182" y="2623967"/>
            <a:ext cx="251895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6" name="Flecha izquierda 15"/>
          <p:cNvSpPr/>
          <p:nvPr/>
        </p:nvSpPr>
        <p:spPr>
          <a:xfrm>
            <a:off x="2319454" y="2623967"/>
            <a:ext cx="322201" cy="45719"/>
          </a:xfrm>
          <a:prstGeom prst="lef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Cerrar llave 17"/>
          <p:cNvSpPr/>
          <p:nvPr/>
        </p:nvSpPr>
        <p:spPr>
          <a:xfrm rot="16200000" flipH="1">
            <a:off x="6058354" y="1928674"/>
            <a:ext cx="283372" cy="3132889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CuadroTexto 18"/>
          <p:cNvSpPr txBox="1"/>
          <p:nvPr/>
        </p:nvSpPr>
        <p:spPr>
          <a:xfrm>
            <a:off x="5845857" y="3768015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5.000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919831" y="3783967"/>
            <a:ext cx="82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65.000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1134380" y="2300801"/>
            <a:ext cx="522687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CO" dirty="0"/>
              <a:t>EPS</a:t>
            </a:r>
          </a:p>
          <a:p>
            <a:pPr algn="ctr"/>
            <a:r>
              <a:rPr lang="es-CO" dirty="0"/>
              <a:t>IPS</a:t>
            </a:r>
          </a:p>
        </p:txBody>
      </p:sp>
      <p:sp>
        <p:nvSpPr>
          <p:cNvPr id="24" name="Cerrar llave 23"/>
          <p:cNvSpPr/>
          <p:nvPr/>
        </p:nvSpPr>
        <p:spPr>
          <a:xfrm rot="16200000" flipH="1">
            <a:off x="2803652" y="2756599"/>
            <a:ext cx="283372" cy="1477003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/>
          <p:cNvSpPr txBox="1"/>
          <p:nvPr/>
        </p:nvSpPr>
        <p:spPr>
          <a:xfrm>
            <a:off x="2471937" y="3783967"/>
            <a:ext cx="65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&lt;200</a:t>
            </a:r>
          </a:p>
        </p:txBody>
      </p:sp>
      <p:sp>
        <p:nvSpPr>
          <p:cNvPr id="26" name="Cerrar llave 25"/>
          <p:cNvSpPr/>
          <p:nvPr/>
        </p:nvSpPr>
        <p:spPr>
          <a:xfrm rot="16200000" flipH="1">
            <a:off x="1192861" y="2756598"/>
            <a:ext cx="283372" cy="1477003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285" y="4465956"/>
            <a:ext cx="2107393" cy="66699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8" name="Imagen 27" descr="Captura de pantalla 2018-12-17 a la(s) 7.12.40 p. m.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01" y="4465956"/>
            <a:ext cx="2107392" cy="666990"/>
          </a:xfrm>
          <a:prstGeom prst="rect">
            <a:avLst/>
          </a:prstGeom>
          <a:ln>
            <a:solidFill>
              <a:srgbClr val="BFBFBF"/>
            </a:solidFill>
          </a:ln>
        </p:spPr>
      </p:pic>
      <p:pic>
        <p:nvPicPr>
          <p:cNvPr id="29" name="Imagen 28" descr="Captura de pantalla 2018-12-17 a la(s) 7.14.43 p. m.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3" y="4465956"/>
            <a:ext cx="2146197" cy="666990"/>
          </a:xfrm>
          <a:prstGeom prst="rect">
            <a:avLst/>
          </a:prstGeom>
          <a:ln>
            <a:solidFill>
              <a:srgbClr val="BFBFBF"/>
            </a:solidFill>
          </a:ln>
        </p:spPr>
      </p:pic>
      <p:sp>
        <p:nvSpPr>
          <p:cNvPr id="30" name="Rectángulo 29"/>
          <p:cNvSpPr/>
          <p:nvPr/>
        </p:nvSpPr>
        <p:spPr>
          <a:xfrm>
            <a:off x="346344" y="661086"/>
            <a:ext cx="1857675" cy="3804870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049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74873" y="776694"/>
            <a:ext cx="1364384" cy="114405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IMPACTO EN LA ATENCIÓN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070077" y="776694"/>
            <a:ext cx="1364384" cy="1144050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IMPACTO EN LA SALUD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770310" y="776694"/>
            <a:ext cx="1364384" cy="11440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IMPACTO PARA EL PROFESIONAL</a:t>
            </a:r>
          </a:p>
        </p:txBody>
      </p:sp>
      <p:sp>
        <p:nvSpPr>
          <p:cNvPr id="6" name="Rectángulo 5"/>
          <p:cNvSpPr/>
          <p:nvPr/>
        </p:nvSpPr>
        <p:spPr>
          <a:xfrm>
            <a:off x="6465514" y="776694"/>
            <a:ext cx="1364384" cy="114405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/>
              <a:t>IMPACTO ECONÓMICO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465514" y="2593741"/>
            <a:ext cx="1364384" cy="307777"/>
          </a:xfrm>
          <a:prstGeom prst="rect">
            <a:avLst/>
          </a:prstGeom>
          <a:noFill/>
          <a:ln>
            <a:solidFill>
              <a:srgbClr val="BFBFB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dirty="0"/>
              <a:t>Sostenibilidad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770310" y="2592900"/>
            <a:ext cx="1364384" cy="307777"/>
          </a:xfrm>
          <a:prstGeom prst="rect">
            <a:avLst/>
          </a:prstGeom>
          <a:noFill/>
          <a:ln>
            <a:solidFill>
              <a:srgbClr val="BFBFB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dirty="0"/>
              <a:t>Satisfacción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374874" y="2592900"/>
            <a:ext cx="1364384" cy="738664"/>
          </a:xfrm>
          <a:prstGeom prst="rect">
            <a:avLst/>
          </a:prstGeom>
          <a:noFill/>
          <a:ln>
            <a:solidFill>
              <a:srgbClr val="BFBFB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dirty="0"/>
              <a:t>Experiencia </a:t>
            </a:r>
          </a:p>
          <a:p>
            <a:pPr algn="ctr"/>
            <a:r>
              <a:rPr lang="es-CO" sz="1400" dirty="0"/>
              <a:t>Satisfacción</a:t>
            </a:r>
          </a:p>
          <a:p>
            <a:pPr algn="ctr"/>
            <a:r>
              <a:rPr lang="es-CO" sz="1400" dirty="0"/>
              <a:t>Resultados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070078" y="2593741"/>
            <a:ext cx="1364384" cy="116955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dirty="0"/>
              <a:t>Salud Pública</a:t>
            </a:r>
          </a:p>
          <a:p>
            <a:pPr algn="ctr"/>
            <a:r>
              <a:rPr lang="es-CO" sz="1400" dirty="0"/>
              <a:t>Legitimidad</a:t>
            </a:r>
          </a:p>
          <a:p>
            <a:pPr algn="ctr"/>
            <a:r>
              <a:rPr lang="es-CO" sz="1400" dirty="0"/>
              <a:t>Salud de Poblaciones</a:t>
            </a:r>
          </a:p>
          <a:p>
            <a:pPr algn="ctr"/>
            <a:r>
              <a:rPr lang="es-CO" sz="1400" dirty="0"/>
              <a:t>Telemedicina</a:t>
            </a:r>
          </a:p>
        </p:txBody>
      </p:sp>
      <p:sp>
        <p:nvSpPr>
          <p:cNvPr id="11" name="Cerrar llave 10"/>
          <p:cNvSpPr/>
          <p:nvPr/>
        </p:nvSpPr>
        <p:spPr>
          <a:xfrm rot="16200000" flipH="1">
            <a:off x="4460701" y="1222730"/>
            <a:ext cx="283372" cy="6455027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1236439" y="4828097"/>
            <a:ext cx="6737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dirty="0"/>
              <a:t>Poder decirle a los expertos del RCGP que necesidades de aprendizaje</a:t>
            </a:r>
          </a:p>
          <a:p>
            <a:pPr algn="ctr"/>
            <a:r>
              <a:rPr lang="es-CO" dirty="0"/>
              <a:t>Debe tener el Curso para Capacitación de Médicos generales en AP</a:t>
            </a:r>
          </a:p>
        </p:txBody>
      </p:sp>
    </p:spTree>
    <p:extLst>
      <p:ext uri="{BB962C8B-B14F-4D97-AF65-F5344CB8AC3E}">
        <p14:creationId xmlns:p14="http://schemas.microsoft.com/office/powerpoint/2010/main" val="3621318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2361571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rgbClr val="000000"/>
                </a:solidFill>
              </a:rPr>
              <a:t>CURSO DE CAPACITACIÓN DE </a:t>
            </a:r>
          </a:p>
          <a:p>
            <a:pPr algn="ctr"/>
            <a:r>
              <a:rPr lang="es-CO" sz="2400" b="1" dirty="0">
                <a:solidFill>
                  <a:srgbClr val="000000"/>
                </a:solidFill>
              </a:rPr>
              <a:t>MÉDICOS GENERALES EN </a:t>
            </a:r>
            <a:r>
              <a:rPr lang="es-CO" sz="2400" b="1" dirty="0">
                <a:solidFill>
                  <a:srgbClr val="FF0000"/>
                </a:solidFill>
              </a:rPr>
              <a:t>ATENCIÓN PRIMARIA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285" y="4465956"/>
            <a:ext cx="2107393" cy="66699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Imagen 3" descr="Captura de pantalla 2018-12-17 a la(s) 7.12.40 p. m.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01" y="4465956"/>
            <a:ext cx="2107392" cy="666990"/>
          </a:xfrm>
          <a:prstGeom prst="rect">
            <a:avLst/>
          </a:prstGeom>
          <a:ln>
            <a:solidFill>
              <a:srgbClr val="BFBFBF"/>
            </a:solidFill>
          </a:ln>
        </p:spPr>
      </p:pic>
      <p:pic>
        <p:nvPicPr>
          <p:cNvPr id="5" name="Imagen 4" descr="Captura de pantalla 2018-12-17 a la(s) 7.14.43 p. m.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3" y="4465956"/>
            <a:ext cx="2146197" cy="666990"/>
          </a:xfrm>
          <a:prstGeom prst="rect">
            <a:avLst/>
          </a:prstGeom>
          <a:ln>
            <a:solidFill>
              <a:srgbClr val="BFBFBF"/>
            </a:solidFill>
          </a:ln>
        </p:spPr>
      </p:pic>
    </p:spTree>
    <p:extLst>
      <p:ext uri="{BB962C8B-B14F-4D97-AF65-F5344CB8AC3E}">
        <p14:creationId xmlns:p14="http://schemas.microsoft.com/office/powerpoint/2010/main" val="3314409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917257" y="199421"/>
            <a:ext cx="7334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b="1" dirty="0"/>
              <a:t>POLÍTICA Y MODELO INTEGRAL DE ATENCIÓN EN SALUD</a:t>
            </a:r>
          </a:p>
        </p:txBody>
      </p:sp>
      <p:pic>
        <p:nvPicPr>
          <p:cNvPr id="4" name="Imagen 3" descr="Captura de pantalla 2018-12-17 a la(s) 7.21.17 p. 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375" y="944626"/>
            <a:ext cx="3122475" cy="3862483"/>
          </a:xfrm>
          <a:prstGeom prst="rect">
            <a:avLst/>
          </a:prstGeom>
          <a:ln>
            <a:solidFill>
              <a:srgbClr val="BFBFBF"/>
            </a:solidFill>
          </a:ln>
        </p:spPr>
      </p:pic>
      <p:pic>
        <p:nvPicPr>
          <p:cNvPr id="7" name="Imagen 6" descr="Captura de pantalla 2018-12-17 a la(s) 7.23.36 p. m.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692" y="944626"/>
            <a:ext cx="3122474" cy="3862483"/>
          </a:xfrm>
          <a:prstGeom prst="rect">
            <a:avLst/>
          </a:prstGeom>
          <a:ln>
            <a:solidFill>
              <a:srgbClr val="BFBFBF"/>
            </a:solidFill>
          </a:ln>
        </p:spPr>
      </p:pic>
      <p:pic>
        <p:nvPicPr>
          <p:cNvPr id="11" name="Imagen 10" descr="Captura de pantalla 2018-12-17 a la(s) 7.14.43 p. m.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932" y="5100993"/>
            <a:ext cx="2343068" cy="6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5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2080"/>
          <a:stretch/>
        </p:blipFill>
        <p:spPr>
          <a:xfrm>
            <a:off x="398820" y="1093349"/>
            <a:ext cx="2585824" cy="297355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b="2181"/>
          <a:stretch/>
        </p:blipFill>
        <p:spPr>
          <a:xfrm>
            <a:off x="3264028" y="1093349"/>
            <a:ext cx="2585823" cy="297355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6689" y="1093349"/>
            <a:ext cx="2665797" cy="3052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 descr="Captura de pantalla 2018-12-17 a la(s) 7.12.07 p. m.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804" y="4975041"/>
            <a:ext cx="1952196" cy="71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9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3062"/>
          <a:stretch/>
        </p:blipFill>
        <p:spPr>
          <a:xfrm>
            <a:off x="1069725" y="1280494"/>
            <a:ext cx="2969632" cy="2619307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b="3181"/>
          <a:stretch/>
        </p:blipFill>
        <p:spPr>
          <a:xfrm>
            <a:off x="4816534" y="1280494"/>
            <a:ext cx="2834514" cy="2619307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n 3" descr="Captura de pantalla 2018-12-17 a la(s) 7.12.07 p. m.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804" y="4975041"/>
            <a:ext cx="1952196" cy="71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5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1947"/>
          <a:stretch/>
        </p:blipFill>
        <p:spPr>
          <a:xfrm>
            <a:off x="2400712" y="603203"/>
            <a:ext cx="4672159" cy="4668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 descr="Captura de pantalla 2018-12-17 a la(s) 7.12.07 p. m.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804" y="4975041"/>
            <a:ext cx="1952196" cy="71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28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8-12-17 a la(s) 7.33.02 p. 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57" y="41976"/>
            <a:ext cx="8027228" cy="519020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6607" y="5048010"/>
            <a:ext cx="2107393" cy="66699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0498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8-12-17 a la(s) 7.40.49 p. 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37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8-12-17 a la(s) 7.41.45 p. 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22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8-12-17 a la(s) 7.44.10 p. m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380"/>
            <a:ext cx="9144000" cy="477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241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92</Words>
  <Application>Microsoft Macintosh PowerPoint</Application>
  <PresentationFormat>Presentación en pantalla (16:10)</PresentationFormat>
  <Paragraphs>32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Gustavo Quintero</dc:creator>
  <cp:lastModifiedBy>Gustavo Adolfo Quintero Hernandez</cp:lastModifiedBy>
  <cp:revision>9</cp:revision>
  <dcterms:created xsi:type="dcterms:W3CDTF">2018-12-17T23:45:14Z</dcterms:created>
  <dcterms:modified xsi:type="dcterms:W3CDTF">2018-12-18T13:59:33Z</dcterms:modified>
</cp:coreProperties>
</file>